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72" r:id="rId5"/>
    <p:sldId id="259" r:id="rId6"/>
    <p:sldId id="274" r:id="rId7"/>
    <p:sldId id="276" r:id="rId8"/>
    <p:sldId id="290" r:id="rId9"/>
    <p:sldId id="286" r:id="rId10"/>
    <p:sldId id="275" r:id="rId11"/>
    <p:sldId id="287" r:id="rId12"/>
    <p:sldId id="288" r:id="rId13"/>
    <p:sldId id="27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44328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77726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284537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04248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16907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51918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060423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95971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83933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76682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524504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1AF2D-76C3-459D-AC5E-E05378EB607E}" type="datetimeFigureOut">
              <a:rPr lang="en-PH" smtClean="0"/>
              <a:t>12/09/2019</a:t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A6F8FC-A482-491E-9082-21C5D1832AA9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628158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E8A8CF-0F81-4A4E-8714-6DBB29AC7B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3403" y="1767754"/>
            <a:ext cx="6105194" cy="2031055"/>
          </a:xfrm>
        </p:spPr>
        <p:txBody>
          <a:bodyPr>
            <a:normAutofit/>
          </a:bodyPr>
          <a:lstStyle/>
          <a:p>
            <a:r>
              <a:rPr lang="en-PH" sz="5400" dirty="0">
                <a:solidFill>
                  <a:srgbClr val="FFFFFF"/>
                </a:solidFill>
                <a:latin typeface="newfrench" panose="02000503000000000000" pitchFamily="50" charset="0"/>
              </a:rPr>
              <a:t>NEEDFINDING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AA6E79-F0E0-426A-9A8E-2C92018BC8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3403" y="4074718"/>
            <a:ext cx="6105194" cy="682079"/>
          </a:xfrm>
        </p:spPr>
        <p:txBody>
          <a:bodyPr>
            <a:normAutofit lnSpcReduction="10000"/>
          </a:bodyPr>
          <a:lstStyle/>
          <a:p>
            <a:r>
              <a:rPr lang="en-PH">
                <a:solidFill>
                  <a:srgbClr val="FFFFFF"/>
                </a:solidFill>
                <a:latin typeface="ADAM.CG PRO" pitchFamily="50" charset="0"/>
              </a:rPr>
              <a:t>Neil Iverson Sarte / Carl James Rosalita</a:t>
            </a:r>
          </a:p>
        </p:txBody>
      </p:sp>
    </p:spTree>
    <p:extLst>
      <p:ext uri="{BB962C8B-B14F-4D97-AF65-F5344CB8AC3E}">
        <p14:creationId xmlns:p14="http://schemas.microsoft.com/office/powerpoint/2010/main" val="625979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E2072C-1A76-4BB0-A74E-46474B6829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64893"/>
            <a:ext cx="9144000" cy="2387600"/>
          </a:xfrm>
        </p:spPr>
        <p:txBody>
          <a:bodyPr/>
          <a:lstStyle/>
          <a:p>
            <a:r>
              <a:rPr lang="en-PH" dirty="0">
                <a:latin typeface="Alegreya Sans" panose="00000800000000000000" pitchFamily="2" charset="0"/>
              </a:rPr>
              <a:t>Testing Process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3164B35-321C-417E-9C5D-5A9567EF5E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666919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hand holding a piece of paper&#10;&#10;Description automatically generated">
            <a:extLst>
              <a:ext uri="{FF2B5EF4-FFF2-40B4-BE49-F238E27FC236}">
                <a16:creationId xmlns:a16="http://schemas.microsoft.com/office/drawing/2014/main" id="{7F3C1940-77A4-495E-A031-D7F9721ADD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1391478" y="782706"/>
            <a:ext cx="9409043" cy="529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412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desk with a computer&#10;&#10;Description automatically generated">
            <a:extLst>
              <a:ext uri="{FF2B5EF4-FFF2-40B4-BE49-F238E27FC236}">
                <a16:creationId xmlns:a16="http://schemas.microsoft.com/office/drawing/2014/main" id="{2F705C00-845D-4F39-A7BE-C2151361D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293" y="0"/>
            <a:ext cx="5143500" cy="6858000"/>
          </a:xfrm>
          <a:prstGeom prst="rect">
            <a:avLst/>
          </a:prstGeom>
        </p:spPr>
      </p:pic>
      <p:pic>
        <p:nvPicPr>
          <p:cNvPr id="5" name="Picture 4" descr="A person using a computer sitting on top of a table&#10;&#10;Description automatically generated">
            <a:extLst>
              <a:ext uri="{FF2B5EF4-FFF2-40B4-BE49-F238E27FC236}">
                <a16:creationId xmlns:a16="http://schemas.microsoft.com/office/drawing/2014/main" id="{8F2E759F-3E18-4572-A0AC-DEEB4F3800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7209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5267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76428-90C1-4BB4-96EB-1F266646D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PH" dirty="0">
                <a:latin typeface="Alegreya Sans" panose="00000800000000000000" pitchFamily="2" charset="0"/>
              </a:rPr>
              <a:t>Comments, Feedbacks and Suggestions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18A30-2CB6-4B0C-B93E-CF5B49A6A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4077"/>
            <a:ext cx="10515600" cy="4958798"/>
          </a:xfrm>
        </p:spPr>
        <p:txBody>
          <a:bodyPr/>
          <a:lstStyle/>
          <a:p>
            <a:r>
              <a:rPr lang="en-PH" dirty="0"/>
              <a:t>“The application is super easy to navigate and understand”</a:t>
            </a:r>
          </a:p>
          <a:p>
            <a:r>
              <a:rPr lang="en-PH" dirty="0"/>
              <a:t>“My recommendation is that the app must also feature a one tap login system, to lessen the time consumed when typing your username or email and password to sign in.”</a:t>
            </a:r>
          </a:p>
          <a:p>
            <a:r>
              <a:rPr lang="en-PH" dirty="0"/>
              <a:t>“The app has instructions that is so easy to understand and learn.”</a:t>
            </a:r>
          </a:p>
          <a:p>
            <a:r>
              <a:rPr lang="en-PH" dirty="0"/>
              <a:t>“The app is straight forward, and it can be easily navigate by everyone.”</a:t>
            </a:r>
          </a:p>
          <a:p>
            <a:r>
              <a:rPr lang="en-PH" dirty="0"/>
              <a:t>“As an official, it will be helpful for us to know who are requesting documents and to communicate with them for verification and authorization.”</a:t>
            </a:r>
          </a:p>
          <a:p>
            <a:endParaRPr lang="en-PH" dirty="0"/>
          </a:p>
          <a:p>
            <a:endParaRPr lang="en-PH" dirty="0"/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endParaRPr lang="en-PH" dirty="0"/>
          </a:p>
          <a:p>
            <a:endParaRPr lang="en-PH" dirty="0"/>
          </a:p>
          <a:p>
            <a:endParaRPr lang="en-PH" dirty="0"/>
          </a:p>
          <a:p>
            <a:endParaRPr lang="en-PH" dirty="0"/>
          </a:p>
          <a:p>
            <a:endParaRPr lang="en-PH" dirty="0"/>
          </a:p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00968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 descr="A group of people in front of a building&#10;&#10;Description automatically generated">
            <a:extLst>
              <a:ext uri="{FF2B5EF4-FFF2-40B4-BE49-F238E27FC236}">
                <a16:creationId xmlns:a16="http://schemas.microsoft.com/office/drawing/2014/main" id="{D34BF925-8A9D-4D26-A4CD-C81F54B040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/>
          </a:blip>
          <a:srcRect l="27259" r="2814"/>
          <a:stretch/>
        </p:blipFill>
        <p:spPr>
          <a:xfrm>
            <a:off x="5797543" y="10"/>
            <a:ext cx="6394152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2B057D-A5AF-4C53-A7AB-ACA6FFF49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998" y="798445"/>
            <a:ext cx="4803636" cy="1311664"/>
          </a:xfrm>
        </p:spPr>
        <p:txBody>
          <a:bodyPr>
            <a:normAutofit/>
          </a:bodyPr>
          <a:lstStyle/>
          <a:p>
            <a:r>
              <a:rPr lang="en-PH" sz="4100" dirty="0">
                <a:solidFill>
                  <a:srgbClr val="000000"/>
                </a:solidFill>
                <a:latin typeface="Alegreya Sans" panose="00000800000000000000" pitchFamily="2" charset="0"/>
              </a:rPr>
              <a:t>What Activity did you choose to examine?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72A52C6-9266-4D48-85AE-F3B72300B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997" y="2272143"/>
            <a:ext cx="4706803" cy="3788830"/>
          </a:xfrm>
        </p:spPr>
        <p:txBody>
          <a:bodyPr anchor="ctr">
            <a:normAutofit/>
          </a:bodyPr>
          <a:lstStyle/>
          <a:p>
            <a:r>
              <a:rPr lang="en-PH" sz="1800" dirty="0"/>
              <a:t>We chose to examine the process of getting documents from the Barangay, like Barangay Clearance, Business Permit, Construction Clearance etc. </a:t>
            </a:r>
          </a:p>
          <a:p>
            <a:pPr marL="0" indent="0">
              <a:buNone/>
            </a:pPr>
            <a:endParaRPr lang="en-PH" sz="1800" dirty="0"/>
          </a:p>
          <a:p>
            <a:r>
              <a:rPr lang="en-US" sz="1800" dirty="0"/>
              <a:t>We went to our respective Barangays </a:t>
            </a:r>
            <a:r>
              <a:rPr lang="en-US" sz="1800" b="1" dirty="0"/>
              <a:t>(Western Bicutan, </a:t>
            </a:r>
            <a:r>
              <a:rPr lang="en-US" sz="1800" b="1" dirty="0" err="1"/>
              <a:t>Pinagsama</a:t>
            </a:r>
            <a:r>
              <a:rPr lang="en-US" sz="1800" b="1" dirty="0"/>
              <a:t>)</a:t>
            </a:r>
            <a:r>
              <a:rPr lang="en-US" sz="1800" dirty="0"/>
              <a:t> to see and observe their process of issuing Barangay documents</a:t>
            </a:r>
            <a:endParaRPr lang="en-PH" sz="1800" dirty="0"/>
          </a:p>
          <a:p>
            <a:endParaRPr lang="en-PH" sz="1800" dirty="0">
              <a:solidFill>
                <a:srgbClr val="000000"/>
              </a:solidFill>
            </a:endParaRPr>
          </a:p>
          <a:p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7680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3">
            <a:extLst>
              <a:ext uri="{FF2B5EF4-FFF2-40B4-BE49-F238E27FC236}">
                <a16:creationId xmlns:a16="http://schemas.microsoft.com/office/drawing/2014/main" id="{BB4ED466-417B-48C9-B3D5-A0D6C57C6F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30634" r="9091" b="1184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D0E7F9-F789-4DAE-954E-AD5D6B64B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274" y="365487"/>
            <a:ext cx="4062643" cy="1043409"/>
          </a:xfrm>
        </p:spPr>
        <p:txBody>
          <a:bodyPr>
            <a:normAutofit/>
          </a:bodyPr>
          <a:lstStyle/>
          <a:p>
            <a:r>
              <a:rPr lang="en-PH" sz="3100" dirty="0">
                <a:latin typeface="Alegreya Sans" panose="00000800000000000000" pitchFamily="2" charset="0"/>
              </a:rPr>
              <a:t>How do you Examine it, with what Methods?</a:t>
            </a:r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F6FA3CB4-8CBC-4557-BCA6-A0526B060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738" y="1450424"/>
            <a:ext cx="4062642" cy="3704671"/>
          </a:xfrm>
        </p:spPr>
        <p:txBody>
          <a:bodyPr anchor="t">
            <a:normAutofit/>
          </a:bodyPr>
          <a:lstStyle/>
          <a:p>
            <a:r>
              <a:rPr lang="en-US" sz="1800" dirty="0"/>
              <a:t>In order to fulfill the activity, we went to our respective Barangays </a:t>
            </a:r>
            <a:r>
              <a:rPr lang="en-US" sz="1800" b="1" dirty="0"/>
              <a:t>(Western Bicutan, </a:t>
            </a:r>
            <a:r>
              <a:rPr lang="en-US" sz="1800" b="1" dirty="0" err="1"/>
              <a:t>Pinagsama</a:t>
            </a:r>
            <a:r>
              <a:rPr lang="en-US" sz="1800" b="1" dirty="0"/>
              <a:t>) </a:t>
            </a:r>
            <a:r>
              <a:rPr lang="en-US" sz="1800" dirty="0"/>
              <a:t>to see and observe their process of issuing Barangay documents.</a:t>
            </a:r>
          </a:p>
          <a:p>
            <a:r>
              <a:rPr lang="en-US" sz="1800" dirty="0"/>
              <a:t>We also conducted informal interviews to numerous Barangay Officials and also some of the residents whose requested certain documents.</a:t>
            </a:r>
          </a:p>
          <a:p>
            <a:r>
              <a:rPr lang="en-US" sz="1800" dirty="0"/>
              <a:t>We also observe what is happening on the lobby, where the residents are requesting the documents.</a:t>
            </a:r>
          </a:p>
        </p:txBody>
      </p:sp>
    </p:spTree>
    <p:extLst>
      <p:ext uri="{BB962C8B-B14F-4D97-AF65-F5344CB8AC3E}">
        <p14:creationId xmlns:p14="http://schemas.microsoft.com/office/powerpoint/2010/main" val="191748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9F40E38-8824-44EB-AAD5-D6CF731E1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8008" y="7406293"/>
            <a:ext cx="10906008" cy="1115415"/>
          </a:xfrm>
        </p:spPr>
        <p:txBody>
          <a:bodyPr>
            <a:normAutofit/>
          </a:bodyPr>
          <a:lstStyle/>
          <a:p>
            <a:endParaRPr lang="en-PH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EF967552-36B8-4A41-BBF9-D42333C38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761" y="6858000"/>
            <a:ext cx="10906008" cy="497210"/>
          </a:xfrm>
        </p:spPr>
        <p:txBody>
          <a:bodyPr>
            <a:normAutofit/>
          </a:bodyPr>
          <a:lstStyle/>
          <a:p>
            <a:endParaRPr lang="en-PH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3F7767-1BD9-475E-A0EC-DE01C4F4931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t="19799" r="-2" b="2508"/>
          <a:stretch/>
        </p:blipFill>
        <p:spPr>
          <a:xfrm>
            <a:off x="321628" y="1079293"/>
            <a:ext cx="3794760" cy="39309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94C249-7328-40EA-AAE8-32FFB6A806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07" r="12891" b="-2"/>
          <a:stretch/>
        </p:blipFill>
        <p:spPr>
          <a:xfrm>
            <a:off x="4198620" y="1196101"/>
            <a:ext cx="3794760" cy="39309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A71DA0-47C1-43ED-9662-DB995D2A3C3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99" r="-2" b="-2"/>
          <a:stretch/>
        </p:blipFill>
        <p:spPr>
          <a:xfrm>
            <a:off x="8075612" y="1085206"/>
            <a:ext cx="3794760" cy="3930978"/>
          </a:xfrm>
          <a:prstGeom prst="rect">
            <a:avLst/>
          </a:prstGeom>
        </p:spPr>
      </p:pic>
      <p:cxnSp>
        <p:nvCxnSpPr>
          <p:cNvPr id="21" name="Straight Connector 12">
            <a:extLst>
              <a:ext uri="{FF2B5EF4-FFF2-40B4-BE49-F238E27FC236}">
                <a16:creationId xmlns:a16="http://schemas.microsoft.com/office/drawing/2014/main" id="{60188E89-AF78-40F6-B787-E9BD9C625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rgbClr val="2FD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0604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CE62518E-4CF7-4454-B4FE-BEEB33E6AD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/>
          </a:blip>
          <a:srcRect t="17268" b="7732"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BEC8B3-FDDE-4032-8A47-2797DC97E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  <a:latin typeface="Alegreya Sans" panose="00000800000000000000" pitchFamily="2" charset="0"/>
              </a:rPr>
              <a:t>What major insights or breakdowns did you discover?</a:t>
            </a:r>
            <a:br>
              <a:rPr lang="en-US" sz="4000" dirty="0">
                <a:solidFill>
                  <a:srgbClr val="FFFFFF"/>
                </a:solidFill>
                <a:latin typeface="Alegreya Sans" panose="00000800000000000000" pitchFamily="2" charset="0"/>
              </a:rPr>
            </a:br>
            <a:endParaRPr lang="en-PH" sz="4000" dirty="0">
              <a:solidFill>
                <a:srgbClr val="FFFFFF"/>
              </a:solidFill>
              <a:latin typeface="Alegreya Sans" panose="00000800000000000000" pitchFamily="2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52AD0CE-EE6F-4EFC-A065-3AE5F4C69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We interview one of the barangay officials about the current flow about requesting and issuing documents.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There are about </a:t>
            </a:r>
            <a:r>
              <a:rPr lang="en-US" sz="2000" b="1" dirty="0">
                <a:solidFill>
                  <a:srgbClr val="FFFFFF"/>
                </a:solidFill>
              </a:rPr>
              <a:t>10 to 12 people </a:t>
            </a:r>
            <a:r>
              <a:rPr lang="en-US" sz="2000" dirty="0">
                <a:solidFill>
                  <a:srgbClr val="FFFFFF"/>
                </a:solidFill>
              </a:rPr>
              <a:t>are going to the Barangay Hall everyday to request documents to them, mostly Barangay Clearance.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Barangay usually requires an </a:t>
            </a:r>
            <a:r>
              <a:rPr lang="en-US" sz="2000" b="1" dirty="0">
                <a:solidFill>
                  <a:srgbClr val="FFFFFF"/>
                </a:solidFill>
              </a:rPr>
              <a:t>authorization letter</a:t>
            </a:r>
            <a:r>
              <a:rPr lang="en-US" sz="2000" dirty="0">
                <a:solidFill>
                  <a:srgbClr val="FFFFFF"/>
                </a:solidFill>
              </a:rPr>
              <a:t> in order for the residents to request a document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authorization letter mainly issued by the </a:t>
            </a:r>
            <a:r>
              <a:rPr lang="en-US" sz="2000" b="1" dirty="0">
                <a:solidFill>
                  <a:srgbClr val="FFFFFF"/>
                </a:solidFill>
              </a:rPr>
              <a:t>Barangay Officials</a:t>
            </a:r>
            <a:r>
              <a:rPr lang="en-US" sz="2000" dirty="0">
                <a:solidFill>
                  <a:srgbClr val="FFFFFF"/>
                </a:solidFill>
              </a:rPr>
              <a:t> that has the power to issue such one, most notably the Barangay Councilors and the Barangay Captain.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authorization letter serves also as the proof that an individual is a resident of the Barangay.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Those officials usually are not around the Barangay Hall for most of the time, usually during office hours.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residents now tends to find </a:t>
            </a:r>
            <a:r>
              <a:rPr lang="en-US" sz="2000" b="1" dirty="0" err="1">
                <a:solidFill>
                  <a:srgbClr val="FFFFFF"/>
                </a:solidFill>
              </a:rPr>
              <a:t>atleast</a:t>
            </a:r>
            <a:r>
              <a:rPr lang="en-US" sz="2000" b="1" dirty="0">
                <a:solidFill>
                  <a:srgbClr val="FFFFFF"/>
                </a:solidFill>
              </a:rPr>
              <a:t> one official </a:t>
            </a:r>
            <a:r>
              <a:rPr lang="en-US" sz="2000" dirty="0">
                <a:solidFill>
                  <a:srgbClr val="FFFFFF"/>
                </a:solidFill>
              </a:rPr>
              <a:t>to issue them an authorization letter.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785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CEEE5-C955-4C2C-84A8-F3C90700D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>
                <a:latin typeface="Alegreya Sans" panose="00000800000000000000" pitchFamily="2" charset="0"/>
              </a:rPr>
              <a:t>What promising unmet needs were identified as a result?</a:t>
            </a:r>
            <a:endParaRPr lang="en-PH" sz="360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9AAEDCA8-31AD-43FF-8E0B-9F77F14701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749" b="26097"/>
          <a:stretch/>
        </p:blipFill>
        <p:spPr>
          <a:xfrm>
            <a:off x="20" y="10"/>
            <a:ext cx="12191980" cy="3710603"/>
          </a:xfrm>
          <a:custGeom>
            <a:avLst/>
            <a:gdLst>
              <a:gd name="connsiteX0" fmla="*/ 0 w 12192000"/>
              <a:gd name="connsiteY0" fmla="*/ 0 h 3692092"/>
              <a:gd name="connsiteX1" fmla="*/ 12192000 w 12192000"/>
              <a:gd name="connsiteY1" fmla="*/ 0 h 3692092"/>
              <a:gd name="connsiteX2" fmla="*/ 12192000 w 12192000"/>
              <a:gd name="connsiteY2" fmla="*/ 3504824 h 3692092"/>
              <a:gd name="connsiteX3" fmla="*/ 12024691 w 12192000"/>
              <a:gd name="connsiteY3" fmla="*/ 3517794 h 3692092"/>
              <a:gd name="connsiteX4" fmla="*/ 160485 w 12192000"/>
              <a:gd name="connsiteY4" fmla="*/ 3663863 h 3692092"/>
              <a:gd name="connsiteX5" fmla="*/ 0 w 12192000"/>
              <a:gd name="connsiteY5" fmla="*/ 3692092 h 369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E54F38A-0CB4-4381-89ED-1C8A001C27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r>
              <a:rPr lang="en-US" sz="1800" dirty="0"/>
              <a:t>The Barangay needs to have a way where they can </a:t>
            </a:r>
            <a:r>
              <a:rPr lang="en-US" sz="1800" b="1" dirty="0"/>
              <a:t>verify every individual</a:t>
            </a:r>
            <a:r>
              <a:rPr lang="en-US" sz="1800" dirty="0"/>
              <a:t> if he or she is a </a:t>
            </a:r>
            <a:r>
              <a:rPr lang="en-US" sz="1800" dirty="0" err="1"/>
              <a:t>bonafide</a:t>
            </a:r>
            <a:r>
              <a:rPr lang="en-US" sz="1800" dirty="0"/>
              <a:t> resident of the Barangay, especially to those that are requesting documents to them, like Barangay Clearance, Business Letter etc.</a:t>
            </a:r>
          </a:p>
          <a:p>
            <a:r>
              <a:rPr lang="en-US" sz="1800" dirty="0"/>
              <a:t>The Barangay needs to have an </a:t>
            </a:r>
            <a:r>
              <a:rPr lang="en-US" sz="1800" b="1" dirty="0"/>
              <a:t>alternative to the authorization letter</a:t>
            </a:r>
            <a:r>
              <a:rPr lang="en-US" sz="1800" dirty="0"/>
              <a:t>, since the letter serves as a proof that the individual is a resident of the barangay. And also to eliminate the time that is consumed by just finding a proper </a:t>
            </a:r>
            <a:r>
              <a:rPr lang="en-US" sz="1800" dirty="0" err="1"/>
              <a:t>Brgy</a:t>
            </a:r>
            <a:r>
              <a:rPr lang="en-US" sz="1800" dirty="0"/>
              <a:t>. Official to issue them a letter.</a:t>
            </a:r>
          </a:p>
        </p:txBody>
      </p:sp>
    </p:spTree>
    <p:extLst>
      <p:ext uri="{BB962C8B-B14F-4D97-AF65-F5344CB8AC3E}">
        <p14:creationId xmlns:p14="http://schemas.microsoft.com/office/powerpoint/2010/main" val="965352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CF5904-FF2C-4B2B-BF58-B177D8E35B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b="25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AA3DCC-E0A7-4027-BA3D-182B8AF12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PH" sz="4000">
                <a:solidFill>
                  <a:srgbClr val="FFFFFF"/>
                </a:solidFill>
                <a:latin typeface="Alegreya Sans" panose="00000800000000000000" pitchFamily="2" charset="0"/>
              </a:rPr>
              <a:t>User Point Of View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F3E5255-720E-4783-8D5F-2CC2DB475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Why would I physically find an official to authorize my request, when I could request online and let an official authorize it there. (Citizen)</a:t>
            </a:r>
          </a:p>
          <a:p>
            <a:r>
              <a:rPr lang="en-US" sz="2000" dirty="0">
                <a:solidFill>
                  <a:srgbClr val="FFFFFF"/>
                </a:solidFill>
              </a:rPr>
              <a:t>I could go directly to the hall to request a document, but it will take me a couple of minutes, especially when they verify my data there. (Citizen)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Conducting a short and brief interview to persons requesting a document to verify their data will consume a couple of minutes, and it will be inconvenient to them. (</a:t>
            </a:r>
            <a:r>
              <a:rPr lang="en-US" sz="2000" dirty="0" err="1">
                <a:solidFill>
                  <a:srgbClr val="FFFFFF"/>
                </a:solidFill>
              </a:rPr>
              <a:t>Brgy</a:t>
            </a:r>
            <a:r>
              <a:rPr lang="en-US" sz="2000" dirty="0">
                <a:solidFill>
                  <a:srgbClr val="FFFFFF"/>
                </a:solidFill>
              </a:rPr>
              <a:t>. Clerk)</a:t>
            </a:r>
          </a:p>
          <a:p>
            <a:r>
              <a:rPr lang="en-US" sz="2000" dirty="0">
                <a:solidFill>
                  <a:srgbClr val="FFFFFF"/>
                </a:solidFill>
              </a:rPr>
              <a:t>Being an official is only a part time job, how can </a:t>
            </a:r>
            <a:r>
              <a:rPr lang="en-US" sz="2000" dirty="0" err="1">
                <a:solidFill>
                  <a:srgbClr val="FFFFFF"/>
                </a:solidFill>
              </a:rPr>
              <a:t>i</a:t>
            </a:r>
            <a:r>
              <a:rPr lang="en-US" sz="2000" dirty="0">
                <a:solidFill>
                  <a:srgbClr val="FFFFFF"/>
                </a:solidFill>
              </a:rPr>
              <a:t> authorize someone requesting a document when I am not always around? (</a:t>
            </a:r>
            <a:r>
              <a:rPr lang="en-US" sz="2000" dirty="0" err="1">
                <a:solidFill>
                  <a:srgbClr val="FFFFFF"/>
                </a:solidFill>
              </a:rPr>
              <a:t>Brgy</a:t>
            </a:r>
            <a:r>
              <a:rPr lang="en-US" sz="2000" dirty="0">
                <a:solidFill>
                  <a:srgbClr val="FFFFFF"/>
                </a:solidFill>
              </a:rPr>
              <a:t>. Official)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87076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A3DCC-E0A7-4027-BA3D-182B8AF12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PH" sz="5400" dirty="0">
                <a:latin typeface="Alegreya Sans" panose="00000800000000000000" pitchFamily="2" charset="0"/>
              </a:rPr>
              <a:t>Storyboard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5AAEE-8DEE-4AEA-892C-C8393E7FE7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921" y="5257939"/>
            <a:ext cx="10515600" cy="4351338"/>
          </a:xfrm>
        </p:spPr>
        <p:txBody>
          <a:bodyPr/>
          <a:lstStyle/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1651118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A3DCC-E0A7-4027-BA3D-182B8AF12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PH" sz="5400" dirty="0">
                <a:latin typeface="Alegreya Sans" panose="00000800000000000000" pitchFamily="2" charset="0"/>
              </a:rPr>
              <a:t>Paper Prototype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5AAEE-8DEE-4AEA-892C-C8393E7FE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2729336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634</Words>
  <Application>Microsoft Office PowerPoint</Application>
  <PresentationFormat>Widescreen</PresentationFormat>
  <Paragraphs>42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ADAM.CG PRO</vt:lpstr>
      <vt:lpstr>Alegreya Sans</vt:lpstr>
      <vt:lpstr>Arial</vt:lpstr>
      <vt:lpstr>Calibri</vt:lpstr>
      <vt:lpstr>Calibri Light</vt:lpstr>
      <vt:lpstr>newfrench</vt:lpstr>
      <vt:lpstr>Office Theme</vt:lpstr>
      <vt:lpstr>NEEDFINDING</vt:lpstr>
      <vt:lpstr>What Activity did you choose to examine?</vt:lpstr>
      <vt:lpstr>How do you Examine it, with what Methods?</vt:lpstr>
      <vt:lpstr>PowerPoint Presentation</vt:lpstr>
      <vt:lpstr>What major insights or breakdowns did you discover? </vt:lpstr>
      <vt:lpstr>What promising unmet needs were identified as a result?</vt:lpstr>
      <vt:lpstr>User Point Of View</vt:lpstr>
      <vt:lpstr>Storyboard</vt:lpstr>
      <vt:lpstr>Paper Prototype</vt:lpstr>
      <vt:lpstr>Testing Process</vt:lpstr>
      <vt:lpstr>PowerPoint Presentation</vt:lpstr>
      <vt:lpstr>PowerPoint Presentation</vt:lpstr>
      <vt:lpstr>Comments, Feedbacks and Suggestions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NEEDFINDING</dc:title>
  <dc:creator>Charlize May Sarte</dc:creator>
  <cp:lastModifiedBy>Charlize May Sarte</cp:lastModifiedBy>
  <cp:revision>7</cp:revision>
  <dcterms:created xsi:type="dcterms:W3CDTF">2019-09-12T15:26:53Z</dcterms:created>
  <dcterms:modified xsi:type="dcterms:W3CDTF">2019-09-12T16:20:15Z</dcterms:modified>
</cp:coreProperties>
</file>